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0" r:id="rId2"/>
    <p:sldId id="261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9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2664C-8A28-4D23-A338-5781601AC960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F510B-85AE-43FF-8EB6-517723BFBF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79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93702-821A-D24A-FAEE-EB7D53168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03F1F4-B6E5-1A40-FF51-6BBA1B642D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E916B2-0FE3-E38A-1E48-5AB36F2D9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ABB5F-2C95-B542-845F-4433DB856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095F2-0C21-86E8-E313-09551F456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845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A7B53-8ECE-72C1-42D3-1FB974C2D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D1BB3-B4EA-7A84-A4EA-814AFD34F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FB7AE-AE98-BD2B-811A-13F43DD15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C2F19D-2D49-E071-3652-5F2EE566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00A6D4-A77C-57C2-FE66-DE20ACB8D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11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30BBA-2343-CCAD-5D28-E840EB536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E31D8D-80E6-3009-2B2E-02A6DCEAA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DF926C-1C34-8E71-A729-7F20E73FB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500DF-C9D9-4513-5E23-158A51E0C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75817B-C148-DD26-987B-131C4DED5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262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D9E02-0B82-7483-FF6F-D80EA59CF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97239-E196-EC58-FD4B-564AE36CC8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5E543-CED0-1A63-E574-7E3052AA07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D5F10-957E-29AA-461F-B87A1D676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CC300-46C7-DC06-4D91-CB4622FB2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D9DE1-6D50-3684-C5E4-7787E8CDA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35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DE2BD-1650-ABD7-FBE6-789E4CD58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BAB36-BE86-8D19-A30D-ECCBDDF85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ED61A-005B-593B-5E20-6BFFC7274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8E41F6-0820-6C93-6099-EB1BA34E9B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405E27-D1C4-D150-10CA-1F70B8AE9C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653D4F-2EF7-7587-A194-CB8CABD16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32625B-B89E-3C06-F662-8659D6287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303457-B710-26A7-CB91-21702B747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29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4762B-D481-4AC7-3FC3-C1D1FCA6C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533ADB-AD90-FA40-CA00-2A0FC6BA8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1FD55B-7F7E-12AA-DA51-C88EC7C43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68BC14-B6E1-5B80-168A-445BD697C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2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1985FE-EC60-547D-1346-719CE3186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5A3F5A-5BD6-6E8C-B1FA-C51C92EDF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D60388-5DCD-D0F8-E2A8-7AFDEE7E8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006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62355-7BCC-AB98-E4C5-146C89198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7A8B2-456E-F5E8-74A5-4972A9695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7FDCA6-5285-88B3-9F2B-FD46762071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62411-5833-2550-2BFC-C89CE7127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94513-7C4F-1C8D-9896-F6B154D2B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71AB0B-1536-FF6D-BEAB-7A7051851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503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03120-7B7B-B8FB-B9BC-FF31B79F9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59577D-B2DF-07E5-7A82-44F9928DBB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BAAC19-C116-E4E2-6174-D0960637B1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ADF0F-1D35-4C3B-0609-DDF90F9CD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455D69-DA37-3AB3-4BD9-E6CB3AA30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A17A5C-A343-C9D7-443D-D8C358CF3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623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018B6-E11F-D645-B885-0BEE61B57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AC0E7F-68C7-AC59-2B61-063350364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AEAC0-7135-F74D-344B-6A639D279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47EF0-9DE8-BEC1-3BFA-5D1F9B0AA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7399B7-D133-B364-1544-47523A2C3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7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6D23C4-0915-29D5-7600-344D181DA2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2662E4-56D9-B521-03E6-290D55BD9B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F321E-C840-4BE0-A005-C092F60CC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352199-6522-48A8-FB99-4F647C823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F68C0-54C6-B97D-9956-AE9A95A5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942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1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5"/>
          <p:cNvSpPr/>
          <p:nvPr/>
        </p:nvSpPr>
        <p:spPr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 dirty="0">
                <a:solidFill>
                  <a:schemeClr val="lt1"/>
                </a:solidFill>
                <a:latin typeface="Twinkl" pitchFamily="2" charset="0"/>
                <a:ea typeface="Arial"/>
                <a:cs typeface="Arial"/>
                <a:sym typeface="Arial"/>
              </a:rPr>
              <a:t> </a:t>
            </a:r>
            <a:endParaRPr sz="1800" dirty="0">
              <a:latin typeface="Twinkl" pitchFamily="2" charset="0"/>
            </a:endParaRPr>
          </a:p>
        </p:txBody>
      </p:sp>
      <p:sp>
        <p:nvSpPr>
          <p:cNvPr id="16" name="Google Shape;16;p1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Twinkl" pitchFamily="2" charset="0"/>
                <a:ea typeface="Twinkl" pitchFamily="2" charset="0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9115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8B4E87-1ADA-7A68-2F37-EF48014FF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38A026-9CE9-3A77-9B8A-03C45EA65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AB557-DF7F-6206-6C18-8508DEA79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A40516-95C1-40B1-BA57-382B532BFE3E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5C6BF-2F6C-CE6E-C1AF-A4B181B5A2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BA6B6-EAA3-DFCD-26A3-2223BB39F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CCBB97-8F7D-449B-A3D2-60C8FE6D34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90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"/>
          <p:cNvSpPr/>
          <p:nvPr/>
        </p:nvSpPr>
        <p:spPr>
          <a:xfrm>
            <a:off x="6585842" y="1346422"/>
            <a:ext cx="3252819" cy="4905523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01938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dirty="0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" name="Google Shape;57;p5"/>
          <p:cNvSpPr>
            <a:spLocks noGrp="1"/>
          </p:cNvSpPr>
          <p:nvPr>
            <p:ph type="title"/>
          </p:nvPr>
        </p:nvSpPr>
        <p:spPr>
          <a:xfrm>
            <a:off x="1985963" y="444449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vert="horz" wrap="square" lIns="252000" tIns="252000" rIns="252000" bIns="252000" rtlCol="0" anchor="ctr" anchorCtr="1">
            <a:noAutofit/>
          </a:bodyPr>
          <a:lstStyle/>
          <a:p>
            <a:pPr algn="ctr">
              <a:buClr>
                <a:srgbClr val="019386"/>
              </a:buClr>
            </a:pPr>
            <a:r>
              <a:rPr lang="en-GB" dirty="0">
                <a:solidFill>
                  <a:srgbClr val="019386"/>
                </a:solidFill>
              </a:rPr>
              <a:t>Activity 1: </a:t>
            </a:r>
            <a:r>
              <a:rPr lang="en-GB" b="0" dirty="0">
                <a:solidFill>
                  <a:srgbClr val="019386"/>
                </a:solidFill>
              </a:rPr>
              <a:t>Who Lived Here?</a:t>
            </a:r>
            <a:endParaRPr sz="3600" dirty="0">
              <a:solidFill>
                <a:srgbClr val="019386"/>
              </a:solidFill>
              <a:ea typeface="Arial"/>
            </a:endParaRPr>
          </a:p>
        </p:txBody>
      </p:sp>
      <p:sp>
        <p:nvSpPr>
          <p:cNvPr id="58" name="Google Shape;58;p5"/>
          <p:cNvSpPr/>
          <p:nvPr/>
        </p:nvSpPr>
        <p:spPr>
          <a:xfrm>
            <a:off x="2353340" y="1346422"/>
            <a:ext cx="3934048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GB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Look at Source 1. </a:t>
            </a:r>
            <a:endParaRPr dirty="0">
              <a:latin typeface="Twinkl" pitchFamily="2" charset="0"/>
            </a:endParaRPr>
          </a:p>
          <a:p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Use the information to answer the following questions:</a:t>
            </a:r>
            <a:endParaRPr dirty="0">
              <a:latin typeface="Twinkl" pitchFamily="2" charset="0"/>
            </a:endParaRPr>
          </a:p>
          <a:p>
            <a:pPr marL="342900" indent="-342900"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Who is the head of this family?</a:t>
            </a:r>
            <a:endParaRPr dirty="0">
              <a:latin typeface="Twinkl" pitchFamily="2" charset="0"/>
            </a:endParaRPr>
          </a:p>
          <a:p>
            <a:pPr marL="342900" indent="-342900"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What was their occupation?</a:t>
            </a:r>
            <a:endParaRPr dirty="0">
              <a:latin typeface="Twinkl" pitchFamily="2" charset="0"/>
            </a:endParaRPr>
          </a:p>
          <a:p>
            <a:pPr marL="342900" indent="-342900"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How many children did they have?</a:t>
            </a:r>
            <a:endParaRPr dirty="0">
              <a:latin typeface="Twinkl" pitchFamily="2" charset="0"/>
            </a:endParaRPr>
          </a:p>
          <a:p>
            <a:pPr marL="342900" indent="-342900"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How many people lived in the house altogether?</a:t>
            </a:r>
            <a:endParaRPr dirty="0">
              <a:latin typeface="Twinkl" pitchFamily="2" charset="0"/>
            </a:endParaRPr>
          </a:p>
        </p:txBody>
      </p:sp>
      <p:sp>
        <p:nvSpPr>
          <p:cNvPr id="59" name="Google Shape;59;p5"/>
          <p:cNvSpPr/>
          <p:nvPr/>
        </p:nvSpPr>
        <p:spPr>
          <a:xfrm>
            <a:off x="2353340" y="3731659"/>
            <a:ext cx="3934048" cy="2492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GB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Now look at Source 2. </a:t>
            </a:r>
            <a:endParaRPr dirty="0">
              <a:latin typeface="Twinkl" pitchFamily="2" charset="0"/>
            </a:endParaRPr>
          </a:p>
          <a:p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Can you answer similar questions using this census return?</a:t>
            </a:r>
            <a:b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endParaRPr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How are these </a:t>
            </a: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1"/>
                  </a:ext>
                </a:extLst>
              </a:rPr>
              <a:t>families the same</a:t>
            </a: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? How are they different?</a:t>
            </a:r>
            <a:b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endParaRPr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Was one family richer than the other? How can you tell?</a:t>
            </a:r>
            <a:endParaRPr dirty="0">
              <a:latin typeface="Twinkl" pitchFamily="2" charset="0"/>
            </a:endParaRPr>
          </a:p>
        </p:txBody>
      </p:sp>
      <p:sp>
        <p:nvSpPr>
          <p:cNvPr id="60" name="Google Shape;60;p5"/>
          <p:cNvSpPr/>
          <p:nvPr/>
        </p:nvSpPr>
        <p:spPr>
          <a:xfrm>
            <a:off x="6585842" y="1346421"/>
            <a:ext cx="3252819" cy="495108"/>
          </a:xfrm>
          <a:prstGeom prst="rect">
            <a:avLst/>
          </a:prstGeom>
          <a:solidFill>
            <a:srgbClr val="019386"/>
          </a:solidFill>
          <a:ln>
            <a:noFill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algn="ctr"/>
            <a:r>
              <a:rPr lang="en-GB" dirty="0">
                <a:solidFill>
                  <a:schemeClr val="lt1"/>
                </a:solidFill>
                <a:latin typeface="Twinkl" pitchFamily="2" charset="0"/>
                <a:sym typeface="Arial"/>
              </a:rPr>
              <a:t>Source Material</a:t>
            </a:r>
            <a:endParaRPr dirty="0">
              <a:latin typeface="Twinkl" pitchFamily="2" charset="0"/>
            </a:endParaRPr>
          </a:p>
        </p:txBody>
      </p:sp>
      <p:pic>
        <p:nvPicPr>
          <p:cNvPr id="61" name="Google Shape;61;p5">
            <a:hlinkClick r:id="rId3" action="ppaction://hlinksldjump"/>
          </p:cNvPr>
          <p:cNvPicPr preferRelativeResize="0"/>
          <p:nvPr/>
        </p:nvPicPr>
        <p:blipFill>
          <a:blip r:embed="rId4"/>
          <a:srcRect/>
          <a:stretch/>
        </p:blipFill>
        <p:spPr>
          <a:xfrm>
            <a:off x="6837080" y="4133060"/>
            <a:ext cx="2741514" cy="1938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5">
            <a:hlinkClick r:id="rId5" action="ppaction://hlinksldjump"/>
          </p:cNvPr>
          <p:cNvPicPr preferRelativeResize="0"/>
          <p:nvPr/>
        </p:nvPicPr>
        <p:blipFill>
          <a:blip r:embed="rId6"/>
          <a:srcRect/>
          <a:stretch/>
        </p:blipFill>
        <p:spPr>
          <a:xfrm>
            <a:off x="6747137" y="1906795"/>
            <a:ext cx="2921403" cy="2065302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5"/>
          <p:cNvSpPr/>
          <p:nvPr/>
        </p:nvSpPr>
        <p:spPr>
          <a:xfrm>
            <a:off x="7592409" y="3799182"/>
            <a:ext cx="125810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b="1" u="sng" dirty="0">
                <a:solidFill>
                  <a:schemeClr val="dk1"/>
                </a:solidFill>
                <a:latin typeface="Twinkl" pitchFamily="2" charset="0"/>
                <a:sym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 1</a:t>
            </a:r>
            <a:endParaRPr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4" name="Google Shape;64;p5"/>
          <p:cNvSpPr/>
          <p:nvPr/>
        </p:nvSpPr>
        <p:spPr>
          <a:xfrm>
            <a:off x="7682694" y="5818817"/>
            <a:ext cx="107753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b="1" u="sng" dirty="0">
                <a:solidFill>
                  <a:schemeClr val="dk1"/>
                </a:solidFill>
                <a:latin typeface="Twinkl" pitchFamily="2" charset="0"/>
                <a:sym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 2</a:t>
            </a:r>
            <a:endParaRPr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6"/>
          <p:cNvPicPr preferRelativeResize="0"/>
          <p:nvPr/>
        </p:nvPicPr>
        <p:blipFill>
          <a:blip r:embed="rId3"/>
          <a:srcRect/>
          <a:stretch/>
        </p:blipFill>
        <p:spPr>
          <a:xfrm>
            <a:off x="1686039" y="311354"/>
            <a:ext cx="8819922" cy="62352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7"/>
          <p:cNvPicPr preferRelativeResize="0"/>
          <p:nvPr/>
        </p:nvPicPr>
        <p:blipFill>
          <a:blip r:embed="rId3"/>
          <a:srcRect/>
          <a:stretch/>
        </p:blipFill>
        <p:spPr>
          <a:xfrm>
            <a:off x="1686039" y="311353"/>
            <a:ext cx="8819922" cy="62352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Twinkl</vt:lpstr>
      <vt:lpstr>Office Theme</vt:lpstr>
      <vt:lpstr>Activity 1: Who Lived Here?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O'Mara</dc:creator>
  <cp:lastModifiedBy>Louise O'Mara</cp:lastModifiedBy>
  <cp:revision>1</cp:revision>
  <dcterms:created xsi:type="dcterms:W3CDTF">2024-08-23T16:37:59Z</dcterms:created>
  <dcterms:modified xsi:type="dcterms:W3CDTF">2024-08-23T16:38:47Z</dcterms:modified>
</cp:coreProperties>
</file>